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9"/>
  </p:notesMasterIdLst>
  <p:sldIdLst>
    <p:sldId id="256" r:id="rId5"/>
    <p:sldId id="257" r:id="rId6"/>
    <p:sldId id="258" r:id="rId7"/>
    <p:sldId id="259" r:id="rId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más Kovács" initials="T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14252DD-F120-CB94-A783-3A7D904B5675}" v="5" dt="2023-02-02T08:24:14.278"/>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714252DD-F120-CB94-A783-3A7D904B5675}"/>
    <pc:docChg chg="modSld">
      <pc:chgData name="GOMEZ, Paula" userId="S::gomezp@who.int::c93cf399-3ed7-4230-9282-8831e3fe5ae7" providerId="AD" clId="Web-{714252DD-F120-CB94-A783-3A7D904B5675}" dt="2023-02-02T08:24:14.278" v="4"/>
      <pc:docMkLst>
        <pc:docMk/>
      </pc:docMkLst>
      <pc:sldChg chg="modSp">
        <pc:chgData name="GOMEZ, Paula" userId="S::gomezp@who.int::c93cf399-3ed7-4230-9282-8831e3fe5ae7" providerId="AD" clId="Web-{714252DD-F120-CB94-A783-3A7D904B5675}" dt="2023-02-02T08:23:41.386" v="0"/>
        <pc:sldMkLst>
          <pc:docMk/>
          <pc:sldMk cId="0" sldId="256"/>
        </pc:sldMkLst>
        <pc:spChg chg="mod">
          <ac:chgData name="GOMEZ, Paula" userId="S::gomezp@who.int::c93cf399-3ed7-4230-9282-8831e3fe5ae7" providerId="AD" clId="Web-{714252DD-F120-CB94-A783-3A7D904B5675}" dt="2023-02-02T08:23:41.386" v="0"/>
          <ac:spMkLst>
            <pc:docMk/>
            <pc:sldMk cId="0" sldId="256"/>
            <ac:spMk id="265" creationId="{00000000-0000-0000-0000-000000000000}"/>
          </ac:spMkLst>
        </pc:spChg>
      </pc:sldChg>
      <pc:sldChg chg="modSp">
        <pc:chgData name="GOMEZ, Paula" userId="S::gomezp@who.int::c93cf399-3ed7-4230-9282-8831e3fe5ae7" providerId="AD" clId="Web-{714252DD-F120-CB94-A783-3A7D904B5675}" dt="2023-02-02T08:24:14.278" v="4"/>
        <pc:sldMkLst>
          <pc:docMk/>
          <pc:sldMk cId="0" sldId="257"/>
        </pc:sldMkLst>
        <pc:spChg chg="mod">
          <ac:chgData name="GOMEZ, Paula" userId="S::gomezp@who.int::c93cf399-3ed7-4230-9282-8831e3fe5ae7" providerId="AD" clId="Web-{714252DD-F120-CB94-A783-3A7D904B5675}" dt="2023-02-02T08:24:06.559" v="2" actId="14100"/>
          <ac:spMkLst>
            <pc:docMk/>
            <pc:sldMk cId="0" sldId="257"/>
            <ac:spMk id="270" creationId="{00000000-0000-0000-0000-000000000000}"/>
          </ac:spMkLst>
        </pc:spChg>
        <pc:spChg chg="mod">
          <ac:chgData name="GOMEZ, Paula" userId="S::gomezp@who.int::c93cf399-3ed7-4230-9282-8831e3fe5ae7" providerId="AD" clId="Web-{714252DD-F120-CB94-A783-3A7D904B5675}" dt="2023-02-02T08:24:14.262" v="3"/>
          <ac:spMkLst>
            <pc:docMk/>
            <pc:sldMk cId="0" sldId="257"/>
            <ac:spMk id="271" creationId="{00000000-0000-0000-0000-000000000000}"/>
          </ac:spMkLst>
        </pc:spChg>
        <pc:spChg chg="mod">
          <ac:chgData name="GOMEZ, Paula" userId="S::gomezp@who.int::c93cf399-3ed7-4230-9282-8831e3fe5ae7" providerId="AD" clId="Web-{714252DD-F120-CB94-A783-3A7D904B5675}" dt="2023-02-02T08:24:14.278" v="4"/>
          <ac:spMkLst>
            <pc:docMk/>
            <pc:sldMk cId="0" sldId="257"/>
            <ac:spMk id="27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1" name="Shape 261"/>
          <p:cNvSpPr>
            <a:spLocks noGrp="1" noRot="1" noChangeAspect="1"/>
          </p:cNvSpPr>
          <p:nvPr>
            <p:ph type="sldImg"/>
          </p:nvPr>
        </p:nvSpPr>
        <p:spPr>
          <a:xfrm>
            <a:off x="1143000" y="685800"/>
            <a:ext cx="4572000" cy="3429000"/>
          </a:xfrm>
          <a:prstGeom prst="rect">
            <a:avLst/>
          </a:prstGeom>
        </p:spPr>
        <p:txBody>
          <a:bodyPr/>
          <a:lstStyle/>
          <a:p>
            <a:endParaRPr/>
          </a:p>
        </p:txBody>
      </p:sp>
      <p:sp>
        <p:nvSpPr>
          <p:cNvPr id="262" name="Shape 26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Source Sans Pro Regular"/>
      </a:defRPr>
    </a:lvl1pPr>
    <a:lvl2pPr indent="228600" latinLnBrk="0">
      <a:spcBef>
        <a:spcPts val="400"/>
      </a:spcBef>
      <a:defRPr sz="1200">
        <a:latin typeface="+mn-lt"/>
        <a:ea typeface="+mn-ea"/>
        <a:cs typeface="+mn-cs"/>
        <a:sym typeface="Source Sans Pro Regular"/>
      </a:defRPr>
    </a:lvl2pPr>
    <a:lvl3pPr indent="457200" latinLnBrk="0">
      <a:spcBef>
        <a:spcPts val="400"/>
      </a:spcBef>
      <a:defRPr sz="1200">
        <a:latin typeface="+mn-lt"/>
        <a:ea typeface="+mn-ea"/>
        <a:cs typeface="+mn-cs"/>
        <a:sym typeface="Source Sans Pro Regular"/>
      </a:defRPr>
    </a:lvl3pPr>
    <a:lvl4pPr indent="685800" latinLnBrk="0">
      <a:spcBef>
        <a:spcPts val="400"/>
      </a:spcBef>
      <a:defRPr sz="1200">
        <a:latin typeface="+mn-lt"/>
        <a:ea typeface="+mn-ea"/>
        <a:cs typeface="+mn-cs"/>
        <a:sym typeface="Source Sans Pro Regular"/>
      </a:defRPr>
    </a:lvl4pPr>
    <a:lvl5pPr indent="914400" latinLnBrk="0">
      <a:spcBef>
        <a:spcPts val="400"/>
      </a:spcBef>
      <a:defRPr sz="1200">
        <a:latin typeface="+mn-lt"/>
        <a:ea typeface="+mn-ea"/>
        <a:cs typeface="+mn-cs"/>
        <a:sym typeface="Source Sans Pro Regular"/>
      </a:defRPr>
    </a:lvl5pPr>
    <a:lvl6pPr indent="1143000" latinLnBrk="0">
      <a:spcBef>
        <a:spcPts val="400"/>
      </a:spcBef>
      <a:defRPr sz="1200">
        <a:latin typeface="+mn-lt"/>
        <a:ea typeface="+mn-ea"/>
        <a:cs typeface="+mn-cs"/>
        <a:sym typeface="Source Sans Pro Regular"/>
      </a:defRPr>
    </a:lvl6pPr>
    <a:lvl7pPr indent="1371600" latinLnBrk="0">
      <a:spcBef>
        <a:spcPts val="400"/>
      </a:spcBef>
      <a:defRPr sz="1200">
        <a:latin typeface="+mn-lt"/>
        <a:ea typeface="+mn-ea"/>
        <a:cs typeface="+mn-cs"/>
        <a:sym typeface="Source Sans Pro Regular"/>
      </a:defRPr>
    </a:lvl7pPr>
    <a:lvl8pPr indent="1600200" latinLnBrk="0">
      <a:spcBef>
        <a:spcPts val="400"/>
      </a:spcBef>
      <a:defRPr sz="1200">
        <a:latin typeface="+mn-lt"/>
        <a:ea typeface="+mn-ea"/>
        <a:cs typeface="+mn-cs"/>
        <a:sym typeface="Source Sans Pro Regular"/>
      </a:defRPr>
    </a:lvl8pPr>
    <a:lvl9pPr indent="1828800" latinLnBrk="0">
      <a:spcBef>
        <a:spcPts val="400"/>
      </a:spcBef>
      <a:defRPr sz="1200">
        <a:latin typeface="+mn-lt"/>
        <a:ea typeface="+mn-ea"/>
        <a:cs typeface="+mn-cs"/>
        <a:sym typeface="Source Sans Pro Regular"/>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4"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pic>
        <p:nvPicPr>
          <p:cNvPr id="27"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2" y="118168"/>
            <a:ext cx="866716" cy="895041"/>
          </a:xfrm>
          <a:prstGeom prst="rect">
            <a:avLst/>
          </a:prstGeom>
          <a:ln w="12700">
            <a:miter lim="400000"/>
          </a:ln>
        </p:spPr>
      </p:pic>
      <p:sp>
        <p:nvSpPr>
          <p:cNvPr id="29" name="Body Level One…"/>
          <p:cNvSpPr txBox="1">
            <a:spLocks noGrp="1"/>
          </p:cNvSpPr>
          <p:nvPr>
            <p:ph type="body" sz="quarter" idx="1"/>
          </p:nvPr>
        </p:nvSpPr>
        <p:spPr>
          <a:xfrm>
            <a:off x="5525728" y="3491867"/>
            <a:ext cx="5925541" cy="914401"/>
          </a:xfrm>
          <a:prstGeom prst="rect">
            <a:avLst/>
          </a:prstGeom>
        </p:spPr>
        <p:txBody>
          <a:bodyPr/>
          <a:lstStyle>
            <a:lvl1pPr>
              <a:defRPr sz="2400">
                <a:latin typeface="Source Sans Pro Bold"/>
                <a:ea typeface="Source Sans Pro Bold"/>
                <a:cs typeface="Source Sans Pro Bold"/>
                <a:sym typeface="Source Sans Pro Bold"/>
              </a:defRPr>
            </a:lvl1pPr>
            <a:lvl2pPr>
              <a:defRPr sz="2400">
                <a:latin typeface="Source Sans Pro Bold"/>
                <a:ea typeface="Source Sans Pro Bold"/>
                <a:cs typeface="Source Sans Pro Bold"/>
                <a:sym typeface="Source Sans Pro Bold"/>
              </a:defRPr>
            </a:lvl2pPr>
            <a:lvl3pPr>
              <a:defRPr sz="2400">
                <a:latin typeface="Source Sans Pro Bold"/>
                <a:ea typeface="Source Sans Pro Bold"/>
                <a:cs typeface="Source Sans Pro Bold"/>
                <a:sym typeface="Source Sans Pro Bold"/>
              </a:defRPr>
            </a:lvl3pPr>
            <a:lvl4pPr>
              <a:defRPr sz="2400">
                <a:latin typeface="Source Sans Pro Bold"/>
                <a:ea typeface="Source Sans Pro Bold"/>
                <a:cs typeface="Source Sans Pro Bold"/>
                <a:sym typeface="Source Sans Pro Bold"/>
              </a:defRPr>
            </a:lvl4pPr>
            <a:lvl5pPr>
              <a:defRPr sz="24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7" y="1587568"/>
            <a:ext cx="4490141" cy="2410276"/>
          </a:xfrm>
          <a:prstGeom prst="rect">
            <a:avLst/>
          </a:prstGeom>
        </p:spPr>
        <p:txBody>
          <a:bodyPr/>
          <a:lstStyle/>
          <a:p>
            <a:r>
              <a:t>Title Text</a:t>
            </a:r>
          </a:p>
        </p:txBody>
      </p:sp>
      <p:sp>
        <p:nvSpPr>
          <p:cNvPr id="2" name="Slide Number">
            <a:extLst>
              <a:ext uri="{FF2B5EF4-FFF2-40B4-BE49-F238E27FC236}">
                <a16:creationId xmlns:a16="http://schemas.microsoft.com/office/drawing/2014/main" id="{41835AE8-AB34-AB19-5C18-EB17EC29E83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15EE54BB-7E80-F800-F0E9-C05CBD71E74C}"/>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40F0C408-B2DC-9528-DF49-AD7ED6473DC0}"/>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63" name="Picture 2" descr="Picture 2"/>
          <p:cNvPicPr>
            <a:picLocks noChangeAspect="1"/>
          </p:cNvPicPr>
          <p:nvPr/>
        </p:nvPicPr>
        <p:blipFill>
          <a:blip r:embed="rId2"/>
          <a:stretch>
            <a:fillRect/>
          </a:stretch>
        </p:blipFill>
        <p:spPr>
          <a:xfrm>
            <a:off x="11189972" y="118168"/>
            <a:ext cx="866716" cy="895041"/>
          </a:xfrm>
          <a:prstGeom prst="rect">
            <a:avLst/>
          </a:prstGeom>
          <a:ln w="12700">
            <a:miter lim="400000"/>
          </a:ln>
        </p:spPr>
      </p:pic>
      <p:pic>
        <p:nvPicPr>
          <p:cNvPr id="164" name="Picture 2" descr="Picture 2"/>
          <p:cNvPicPr>
            <a:picLocks noChangeAspect="1"/>
          </p:cNvPicPr>
          <p:nvPr/>
        </p:nvPicPr>
        <p:blipFill>
          <a:blip r:embed="rId3"/>
          <a:stretch>
            <a:fillRect/>
          </a:stretch>
        </p:blipFill>
        <p:spPr>
          <a:xfrm>
            <a:off x="74342" y="6310303"/>
            <a:ext cx="1548721" cy="474296"/>
          </a:xfrm>
          <a:prstGeom prst="rect">
            <a:avLst/>
          </a:prstGeom>
          <a:ln w="12700">
            <a:miter lim="400000"/>
          </a:ln>
        </p:spPr>
      </p:pic>
      <p:pic>
        <p:nvPicPr>
          <p:cNvPr id="165" name="Picture 4" descr="Picture 4"/>
          <p:cNvPicPr>
            <a:picLocks noChangeAspect="1"/>
          </p:cNvPicPr>
          <p:nvPr/>
        </p:nvPicPr>
        <p:blipFill>
          <a:blip r:embed="rId2"/>
          <a:stretch>
            <a:fillRect/>
          </a:stretch>
        </p:blipFill>
        <p:spPr>
          <a:xfrm>
            <a:off x="11189971" y="118168"/>
            <a:ext cx="866716" cy="895041"/>
          </a:xfrm>
          <a:prstGeom prst="rect">
            <a:avLst/>
          </a:prstGeom>
          <a:ln w="12700">
            <a:miter lim="400000"/>
          </a:ln>
        </p:spPr>
      </p:pic>
      <p:pic>
        <p:nvPicPr>
          <p:cNvPr id="166" name="Picture 2" descr="Picture 2"/>
          <p:cNvPicPr>
            <a:picLocks noChangeAspect="1"/>
          </p:cNvPicPr>
          <p:nvPr/>
        </p:nvPicPr>
        <p:blipFill>
          <a:blip r:embed="rId3"/>
          <a:stretch>
            <a:fillRect/>
          </a:stretch>
        </p:blipFill>
        <p:spPr>
          <a:xfrm>
            <a:off x="74342" y="6310298"/>
            <a:ext cx="1548721" cy="474296"/>
          </a:xfrm>
          <a:prstGeom prst="rect">
            <a:avLst/>
          </a:prstGeom>
          <a:ln w="12700">
            <a:miter lim="400000"/>
          </a:ln>
        </p:spPr>
      </p:pic>
      <p:sp>
        <p:nvSpPr>
          <p:cNvPr id="16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500">
                <a:solidFill>
                  <a:srgbClr val="FFFFFF"/>
                </a:solidFill>
                <a:latin typeface="+mn-lt"/>
                <a:ea typeface="+mn-ea"/>
                <a:cs typeface="+mn-cs"/>
                <a:sym typeface="Source Sans Pro Regular"/>
              </a:defRPr>
            </a:pPr>
            <a:endParaRPr/>
          </a:p>
        </p:txBody>
      </p:sp>
      <p:pic>
        <p:nvPicPr>
          <p:cNvPr id="170"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171" name="TextBox 4"/>
          <p:cNvSpPr txBox="1"/>
          <p:nvPr/>
        </p:nvSpPr>
        <p:spPr>
          <a:xfrm>
            <a:off x="275896" y="11105"/>
            <a:ext cx="262784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72" name="Picture 6" descr="Picture 6"/>
          <p:cNvPicPr>
            <a:picLocks noChangeAspect="1"/>
          </p:cNvPicPr>
          <p:nvPr/>
        </p:nvPicPr>
        <p:blipFill>
          <a:blip r:embed="rId2"/>
          <a:stretch>
            <a:fillRect/>
          </a:stretch>
        </p:blipFill>
        <p:spPr>
          <a:xfrm>
            <a:off x="11189972" y="118168"/>
            <a:ext cx="866716" cy="895041"/>
          </a:xfrm>
          <a:prstGeom prst="rect">
            <a:avLst/>
          </a:prstGeom>
          <a:ln w="12700">
            <a:miter lim="400000"/>
          </a:ln>
        </p:spPr>
      </p:pic>
      <p:sp>
        <p:nvSpPr>
          <p:cNvPr id="173" name="Body Level One…"/>
          <p:cNvSpPr txBox="1">
            <a:spLocks noGrp="1"/>
          </p:cNvSpPr>
          <p:nvPr>
            <p:ph type="body" idx="1"/>
          </p:nvPr>
        </p:nvSpPr>
        <p:spPr>
          <a:xfrm>
            <a:off x="797444" y="842965"/>
            <a:ext cx="10450422" cy="5206965"/>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D4056BC-E3F9-9037-857E-B32A8255646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D0D78219-9FA5-5BE1-FB35-E4E62DD55424}"/>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061C8658-BDAC-3B37-F2BD-7D5528CEBD9F}"/>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81"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82"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183"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184"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185"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188" name="TextBox 4"/>
          <p:cNvSpPr txBox="1"/>
          <p:nvPr/>
        </p:nvSpPr>
        <p:spPr>
          <a:xfrm>
            <a:off x="275896" y="0"/>
            <a:ext cx="4406232"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solidFill>
                  <a:srgbClr val="FFFFFF"/>
                </a:solidFill>
                <a:latin typeface="Source Sans Pro Bold"/>
                <a:ea typeface="Source Sans Pro Bold"/>
                <a:cs typeface="Source Sans Pro Bold"/>
                <a:sym typeface="Source Sans Pro Bold"/>
              </a:defRPr>
            </a:lvl1pPr>
          </a:lstStyle>
          <a:p>
            <a:r>
              <a:rPr sz="3200" b="1" dirty="0"/>
              <a:t>Learning objectives</a:t>
            </a:r>
          </a:p>
        </p:txBody>
      </p:sp>
      <p:pic>
        <p:nvPicPr>
          <p:cNvPr id="189" name="Picture 6" descr="Picture 6"/>
          <p:cNvPicPr>
            <a:picLocks noChangeAspect="1"/>
          </p:cNvPicPr>
          <p:nvPr/>
        </p:nvPicPr>
        <p:blipFill>
          <a:blip r:embed="rId3"/>
          <a:stretch>
            <a:fillRect/>
          </a:stretch>
        </p:blipFill>
        <p:spPr>
          <a:xfrm>
            <a:off x="11189972" y="118168"/>
            <a:ext cx="866716" cy="895041"/>
          </a:xfrm>
          <a:prstGeom prst="rect">
            <a:avLst/>
          </a:prstGeom>
          <a:ln w="12700">
            <a:miter lim="400000"/>
          </a:ln>
        </p:spPr>
      </p:pic>
      <p:sp>
        <p:nvSpPr>
          <p:cNvPr id="190" name="Body Level One…"/>
          <p:cNvSpPr txBox="1">
            <a:spLocks noGrp="1"/>
          </p:cNvSpPr>
          <p:nvPr>
            <p:ph type="body" sz="half" idx="1"/>
          </p:nvPr>
        </p:nvSpPr>
        <p:spPr>
          <a:xfrm>
            <a:off x="2279575" y="1700808"/>
            <a:ext cx="7416826" cy="4349121"/>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4F98F7B-E1ED-4E8A-7A55-69B47093B02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5642E0A2-23A2-606A-E39B-04E893F4DAEF}"/>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7E3BFC25-DA8B-9DC4-7EDD-A32FF1C335AD}"/>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00"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01"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02"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05" name="Title Text"/>
          <p:cNvSpPr txBox="1">
            <a:spLocks noGrp="1"/>
          </p:cNvSpPr>
          <p:nvPr>
            <p:ph type="title"/>
          </p:nvPr>
        </p:nvSpPr>
        <p:spPr>
          <a:xfrm>
            <a:off x="255599" y="-30963"/>
            <a:ext cx="3571876" cy="646113"/>
          </a:xfrm>
          <a:prstGeom prst="rect">
            <a:avLst/>
          </a:prstGeom>
        </p:spPr>
        <p:txBody>
          <a:bodyPr/>
          <a:lstStyle/>
          <a:p>
            <a:r>
              <a:t>Title Text</a:t>
            </a:r>
          </a:p>
        </p:txBody>
      </p:sp>
      <p:sp>
        <p:nvSpPr>
          <p:cNvPr id="20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F3B46EB-5982-797D-CC5F-D4BBFCC21EF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5D340A44-CFF7-75BD-210E-C6BFD7411031}"/>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61CC0A03-3C5C-8DAF-5B1E-DF214350DBAD}"/>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4" name="Image" descr="Image"/>
          <p:cNvPicPr>
            <a:picLocks noChangeAspect="1"/>
          </p:cNvPicPr>
          <p:nvPr/>
        </p:nvPicPr>
        <p:blipFill>
          <a:blip r:embed="rId2"/>
          <a:stretch>
            <a:fillRect/>
          </a:stretch>
        </p:blipFill>
        <p:spPr>
          <a:xfrm>
            <a:off x="-18793" y="-129929"/>
            <a:ext cx="6604892" cy="844045"/>
          </a:xfrm>
          <a:prstGeom prst="rect">
            <a:avLst/>
          </a:prstGeom>
          <a:ln w="12700">
            <a:miter lim="400000"/>
          </a:ln>
        </p:spPr>
      </p:pic>
      <p:pic>
        <p:nvPicPr>
          <p:cNvPr id="215"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16"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17"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18"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21" name="Click to add text"/>
          <p:cNvSpPr txBox="1">
            <a:spLocks noGrp="1"/>
          </p:cNvSpPr>
          <p:nvPr>
            <p:ph type="title" hasCustomPrompt="1"/>
          </p:nvPr>
        </p:nvSpPr>
        <p:spPr>
          <a:xfrm>
            <a:off x="255599" y="-30963"/>
            <a:ext cx="3571876" cy="646113"/>
          </a:xfrm>
          <a:prstGeom prst="rect">
            <a:avLst/>
          </a:prstGeom>
        </p:spPr>
        <p:txBody>
          <a:bodyPr/>
          <a:lstStyle/>
          <a:p>
            <a:r>
              <a:t>Click to add text</a:t>
            </a:r>
          </a:p>
        </p:txBody>
      </p:sp>
      <p:sp>
        <p:nvSpPr>
          <p:cNvPr id="222" name="Body Level One…"/>
          <p:cNvSpPr txBox="1">
            <a:spLocks noGrp="1"/>
          </p:cNvSpPr>
          <p:nvPr>
            <p:ph type="body" idx="1"/>
          </p:nvPr>
        </p:nvSpPr>
        <p:spPr>
          <a:xfrm>
            <a:off x="2378928"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2D16FB0-0A2C-5777-A509-8D06DA29AE8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2D1B74E1-9CCD-6933-3542-0AA7C91ACCCF}"/>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BE2DA684-0D55-C784-8010-FBA5EA7DB3D0}"/>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30"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31"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32"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33"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34"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37" name="Body Level One…"/>
          <p:cNvSpPr txBox="1">
            <a:spLocks noGrp="1"/>
          </p:cNvSpPr>
          <p:nvPr>
            <p:ph type="body" idx="1"/>
          </p:nvPr>
        </p:nvSpPr>
        <p:spPr>
          <a:xfrm>
            <a:off x="2378928"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38" name="Click to add text"/>
          <p:cNvSpPr txBox="1">
            <a:spLocks noGrp="1"/>
          </p:cNvSpPr>
          <p:nvPr>
            <p:ph type="title" hasCustomPrompt="1"/>
          </p:nvPr>
        </p:nvSpPr>
        <p:spPr>
          <a:xfrm>
            <a:off x="213485" y="-20444"/>
            <a:ext cx="3571876" cy="646113"/>
          </a:xfrm>
          <a:prstGeom prst="rect">
            <a:avLst/>
          </a:prstGeom>
        </p:spPr>
        <p:txBody>
          <a:bodyPr/>
          <a:lstStyle/>
          <a:p>
            <a:r>
              <a:t>Click to add text</a:t>
            </a:r>
          </a:p>
        </p:txBody>
      </p:sp>
      <p:sp>
        <p:nvSpPr>
          <p:cNvPr id="2" name="Slide Number">
            <a:extLst>
              <a:ext uri="{FF2B5EF4-FFF2-40B4-BE49-F238E27FC236}">
                <a16:creationId xmlns:a16="http://schemas.microsoft.com/office/drawing/2014/main" id="{DF82CBBD-B83D-F559-AF9E-3049645A8D1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0595981D-80B1-82CA-6367-1B9E62CEFDFD}"/>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7D99BA13-83DB-E1E3-EED8-AB5C2D9909D6}"/>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6"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47"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48"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49"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50"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53" name="Body Level One…"/>
          <p:cNvSpPr txBox="1">
            <a:spLocks noGrp="1"/>
          </p:cNvSpPr>
          <p:nvPr>
            <p:ph type="body" idx="1"/>
          </p:nvPr>
        </p:nvSpPr>
        <p:spPr>
          <a:xfrm>
            <a:off x="2378928"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4" name="Click to add text"/>
          <p:cNvSpPr txBox="1">
            <a:spLocks noGrp="1"/>
          </p:cNvSpPr>
          <p:nvPr>
            <p:ph type="title" hasCustomPrompt="1"/>
          </p:nvPr>
        </p:nvSpPr>
        <p:spPr>
          <a:xfrm>
            <a:off x="297713" y="70581"/>
            <a:ext cx="3571876" cy="646114"/>
          </a:xfrm>
          <a:prstGeom prst="rect">
            <a:avLst/>
          </a:prstGeom>
        </p:spPr>
        <p:txBody>
          <a:bodyPr/>
          <a:lstStyle/>
          <a:p>
            <a:r>
              <a:t>Click to add text</a:t>
            </a:r>
          </a:p>
        </p:txBody>
      </p:sp>
      <p:sp>
        <p:nvSpPr>
          <p:cNvPr id="2" name="Slide Number">
            <a:extLst>
              <a:ext uri="{FF2B5EF4-FFF2-40B4-BE49-F238E27FC236}">
                <a16:creationId xmlns:a16="http://schemas.microsoft.com/office/drawing/2014/main" id="{4D29B67A-822C-0592-5A2A-B04BB2B9044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5EACDD44-AF0B-0BF7-A637-61E5797A2BB8}"/>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8465C576-49FF-63B8-C29A-3514BFAE61FA}"/>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40"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42"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388933" y="960816"/>
            <a:ext cx="3264195" cy="379949"/>
          </a:xfrm>
          <a:prstGeom prst="rect">
            <a:avLst/>
          </a:prstGeom>
        </p:spPr>
        <p:txBody>
          <a:bodyPr/>
          <a:lstStyle>
            <a:lvl1pPr>
              <a:defRPr b="1"/>
            </a:lvl1pPr>
          </a:lstStyle>
          <a:p>
            <a:r>
              <a:rPr dirty="0"/>
              <a:t>Title Text</a:t>
            </a:r>
          </a:p>
        </p:txBody>
      </p:sp>
      <p:sp>
        <p:nvSpPr>
          <p:cNvPr id="47" name="Body Level One…"/>
          <p:cNvSpPr txBox="1">
            <a:spLocks noGrp="1"/>
          </p:cNvSpPr>
          <p:nvPr>
            <p:ph type="body" idx="1"/>
          </p:nvPr>
        </p:nvSpPr>
        <p:spPr>
          <a:xfrm>
            <a:off x="4273553" y="842968"/>
            <a:ext cx="7529514"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48" name="Rounded Rectangle 5"/>
          <p:cNvSpPr/>
          <p:nvPr/>
        </p:nvSpPr>
        <p:spPr>
          <a:xfrm flipV="1">
            <a:off x="389002" y="1340770"/>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2" name="Slide Number">
            <a:extLst>
              <a:ext uri="{FF2B5EF4-FFF2-40B4-BE49-F238E27FC236}">
                <a16:creationId xmlns:a16="http://schemas.microsoft.com/office/drawing/2014/main" id="{9F15C578-3D3E-5558-D99E-A29AC5232D9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74E983AB-A80D-9C3F-2002-65EBF3FCC7B5}"/>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0B9559AE-8ED3-AC71-9BCC-01F5E238C872}"/>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5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7"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58"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59"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60"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63" name="Rounded Rectangle 4"/>
          <p:cNvSpPr/>
          <p:nvPr/>
        </p:nvSpPr>
        <p:spPr>
          <a:xfrm flipV="1">
            <a:off x="389002" y="1340770"/>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64" name="TextBox 5"/>
          <p:cNvSpPr txBox="1"/>
          <p:nvPr/>
        </p:nvSpPr>
        <p:spPr>
          <a:xfrm>
            <a:off x="388933" y="755990"/>
            <a:ext cx="2803025"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solidFill>
                  <a:srgbClr val="FFFFFF"/>
                </a:solidFill>
                <a:latin typeface="+mn-lt"/>
                <a:ea typeface="+mn-ea"/>
                <a:cs typeface="+mn-cs"/>
                <a:sym typeface="Source Sans Pro Regular"/>
              </a:defRPr>
            </a:lvl1pPr>
          </a:lstStyle>
          <a:p>
            <a:r>
              <a:rPr sz="3200" b="1" dirty="0"/>
              <a:t>Key messages</a:t>
            </a:r>
          </a:p>
        </p:txBody>
      </p:sp>
      <p:sp>
        <p:nvSpPr>
          <p:cNvPr id="6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66" name="Body Level One…"/>
          <p:cNvSpPr txBox="1">
            <a:spLocks noGrp="1"/>
          </p:cNvSpPr>
          <p:nvPr>
            <p:ph type="body" idx="1"/>
          </p:nvPr>
        </p:nvSpPr>
        <p:spPr>
          <a:xfrm>
            <a:off x="4273553" y="842968"/>
            <a:ext cx="7529514"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C84F1BD0-9589-67DE-1E50-42DF58C3CE6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0A722B85-BA42-2E7A-26E2-6D5D5F73AC8E}"/>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D75590BC-4665-C1FC-8B00-703DDA46E552}"/>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5"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76"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77"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78"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81" name="Rounded Rectangle 4"/>
          <p:cNvSpPr/>
          <p:nvPr/>
        </p:nvSpPr>
        <p:spPr>
          <a:xfrm flipV="1">
            <a:off x="389002" y="1732577"/>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82" name="TextBox 5"/>
          <p:cNvSpPr txBox="1"/>
          <p:nvPr/>
        </p:nvSpPr>
        <p:spPr>
          <a:xfrm>
            <a:off x="388933" y="655354"/>
            <a:ext cx="2803025"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solidFill>
                  <a:srgbClr val="FFFFFF"/>
                </a:solidFill>
                <a:latin typeface="+mn-lt"/>
                <a:ea typeface="+mn-ea"/>
                <a:cs typeface="+mn-cs"/>
                <a:sym typeface="Source Sans Pro Regular"/>
              </a:defRPr>
            </a:lvl1pPr>
          </a:lstStyle>
          <a:p>
            <a:r>
              <a:rPr sz="3200" b="1" dirty="0"/>
              <a:t>References and guidelines</a:t>
            </a:r>
          </a:p>
        </p:txBody>
      </p:sp>
      <p:sp>
        <p:nvSpPr>
          <p:cNvPr id="8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84" name="Body Level One…"/>
          <p:cNvSpPr txBox="1">
            <a:spLocks noGrp="1"/>
          </p:cNvSpPr>
          <p:nvPr>
            <p:ph type="body" idx="1"/>
          </p:nvPr>
        </p:nvSpPr>
        <p:spPr>
          <a:xfrm>
            <a:off x="4273553" y="842968"/>
            <a:ext cx="7529514"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CADA38D4-6653-0363-5C70-B94D3BD4B98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83256A97-3455-F7EC-5BC7-E3F4C11F4514}"/>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F1B9608D-53D1-9597-9AB3-FA561E7A2DA0}"/>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9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3"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94"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95"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99" name="Rounded Rectangle 4"/>
          <p:cNvSpPr/>
          <p:nvPr/>
        </p:nvSpPr>
        <p:spPr>
          <a:xfrm flipV="1">
            <a:off x="299986" y="1732577"/>
            <a:ext cx="2029084" cy="8622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00" name="TextBox 6"/>
          <p:cNvSpPr txBox="1"/>
          <p:nvPr/>
        </p:nvSpPr>
        <p:spPr>
          <a:xfrm>
            <a:off x="299923" y="655354"/>
            <a:ext cx="3884620"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400">
                <a:solidFill>
                  <a:srgbClr val="FFFFFF"/>
                </a:solidFill>
                <a:latin typeface="+mn-lt"/>
                <a:ea typeface="+mn-ea"/>
                <a:cs typeface="+mn-cs"/>
                <a:sym typeface="Source Sans Pro Regular"/>
              </a:defRPr>
            </a:lvl1pPr>
          </a:lstStyle>
          <a:p>
            <a:r>
              <a:rPr sz="3200" b="1" dirty="0"/>
              <a:t>Additional </a:t>
            </a:r>
            <a:endParaRPr lang="hu-HU" sz="3200" b="1" dirty="0"/>
          </a:p>
          <a:p>
            <a:r>
              <a:rPr sz="3200" b="1" dirty="0"/>
              <a:t>learning</a:t>
            </a:r>
            <a:r>
              <a:rPr lang="hu-HU" sz="3200" b="1" dirty="0"/>
              <a:t> </a:t>
            </a:r>
            <a:r>
              <a:rPr sz="3200" b="1" dirty="0"/>
              <a:t>resources</a:t>
            </a:r>
          </a:p>
        </p:txBody>
      </p:sp>
      <p:sp>
        <p:nvSpPr>
          <p:cNvPr id="10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102" name="Body Level One…"/>
          <p:cNvSpPr txBox="1">
            <a:spLocks noGrp="1"/>
          </p:cNvSpPr>
          <p:nvPr>
            <p:ph type="body" idx="1"/>
          </p:nvPr>
        </p:nvSpPr>
        <p:spPr>
          <a:xfrm>
            <a:off x="4273553" y="842968"/>
            <a:ext cx="7529514"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6719C09-DA53-7E82-BD05-5D049150A01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509E8BCE-7E0F-4257-FFDC-0729AE775E1E}"/>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185CE1A8-B5D7-8FD5-FD59-8DC69562533D}"/>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112"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113"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114"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117" name="Rounded Rectangle 4"/>
          <p:cNvSpPr/>
          <p:nvPr/>
        </p:nvSpPr>
        <p:spPr>
          <a:xfrm flipV="1">
            <a:off x="388996" y="1332435"/>
            <a:ext cx="2079884" cy="10013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18" name="TextBox 6"/>
          <p:cNvSpPr txBox="1"/>
          <p:nvPr/>
        </p:nvSpPr>
        <p:spPr>
          <a:xfrm>
            <a:off x="388933" y="747655"/>
            <a:ext cx="2294023"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solidFill>
                  <a:srgbClr val="FFFFFF"/>
                </a:solidFill>
                <a:latin typeface="+mn-lt"/>
                <a:ea typeface="+mn-ea"/>
                <a:cs typeface="+mn-cs"/>
                <a:sym typeface="Source Sans Pro Regular"/>
              </a:defRPr>
            </a:lvl1pPr>
          </a:lstStyle>
          <a:p>
            <a:r>
              <a:rPr sz="3200" b="1" dirty="0"/>
              <a:t>Questions?</a:t>
            </a:r>
          </a:p>
        </p:txBody>
      </p:sp>
      <p:sp>
        <p:nvSpPr>
          <p:cNvPr id="11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120" name="Body Level One…"/>
          <p:cNvSpPr txBox="1">
            <a:spLocks noGrp="1"/>
          </p:cNvSpPr>
          <p:nvPr>
            <p:ph type="body" idx="1"/>
          </p:nvPr>
        </p:nvSpPr>
        <p:spPr>
          <a:xfrm>
            <a:off x="4273553" y="842968"/>
            <a:ext cx="7529514"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E9A5285-C156-9903-9C43-2AE16560B71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A2FE9D52-FEF6-8213-0116-412544CA76C7}"/>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3CF11A64-5D25-6730-CAF3-BA6D0CBF397E}"/>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2" name="Slide Number">
            <a:extLst>
              <a:ext uri="{FF2B5EF4-FFF2-40B4-BE49-F238E27FC236}">
                <a16:creationId xmlns:a16="http://schemas.microsoft.com/office/drawing/2014/main" id="{4262D6C6-099C-D20D-FCB5-26980AE1BF5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3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36"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37"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138"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141" name="Rounded Rectangle 4"/>
          <p:cNvSpPr/>
          <p:nvPr/>
        </p:nvSpPr>
        <p:spPr>
          <a:xfrm flipV="1">
            <a:off x="4836445" y="3256183"/>
            <a:ext cx="2515176" cy="11182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42" name="Body Level One…"/>
          <p:cNvSpPr txBox="1">
            <a:spLocks noGrp="1"/>
          </p:cNvSpPr>
          <p:nvPr>
            <p:ph type="body" sz="half" idx="1" hasCustomPrompt="1"/>
          </p:nvPr>
        </p:nvSpPr>
        <p:spPr>
          <a:xfrm>
            <a:off x="587205" y="1971022"/>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A2B30D29-6612-1B15-8DCA-4ED09A8C993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080310E0-1927-569C-5598-FA70AF99BFCF}"/>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CC44413C-3582-7A05-5584-961C47DCA263}"/>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50"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1"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2"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153"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 name="Slide Number">
            <a:extLst>
              <a:ext uri="{FF2B5EF4-FFF2-40B4-BE49-F238E27FC236}">
                <a16:creationId xmlns:a16="http://schemas.microsoft.com/office/drawing/2014/main" id="{56B53F86-5645-82F0-4CDF-2130764DC21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1C4385CE-8463-DE94-0317-654AFB7087ED}"/>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60837CC1-437C-09EE-A29F-3170209F4FB9}"/>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7"/>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8"/>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19"/>
          <a:stretch>
            <a:fillRect/>
          </a:stretch>
        </p:blipFill>
        <p:spPr>
          <a:xfrm>
            <a:off x="74342" y="6310303"/>
            <a:ext cx="1548721" cy="474296"/>
          </a:xfrm>
          <a:prstGeom prst="rect">
            <a:avLst/>
          </a:prstGeom>
          <a:ln w="12700">
            <a:miter lim="400000"/>
          </a:ln>
        </p:spPr>
      </p:pic>
      <p:pic>
        <p:nvPicPr>
          <p:cNvPr id="5" name="Picture 2" descr="Picture 2"/>
          <p:cNvPicPr>
            <a:picLocks noChangeAspect="1"/>
          </p:cNvPicPr>
          <p:nvPr/>
        </p:nvPicPr>
        <p:blipFill>
          <a:blip r:embed="rId19"/>
          <a:stretch>
            <a:fillRect/>
          </a:stretch>
        </p:blipFill>
        <p:spPr>
          <a:xfrm>
            <a:off x="74342" y="6310298"/>
            <a:ext cx="1548721" cy="474296"/>
          </a:xfrm>
          <a:prstGeom prst="rect">
            <a:avLst/>
          </a:prstGeom>
          <a:ln w="12700">
            <a:miter lim="400000"/>
          </a:ln>
        </p:spPr>
      </p:pic>
      <p:sp>
        <p:nvSpPr>
          <p:cNvPr id="6" name="Subtitle 5"/>
          <p:cNvSpPr txBox="1"/>
          <p:nvPr/>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7" name="Subtitle 5"/>
          <p:cNvSpPr txBox="1"/>
          <p:nvPr/>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8" name="Rounded Rectangle 4"/>
          <p:cNvSpPr/>
          <p:nvPr/>
        </p:nvSpPr>
        <p:spPr>
          <a:xfrm flipV="1">
            <a:off x="5003346" y="3246974"/>
            <a:ext cx="2515176" cy="11182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9" name="TextBox 5"/>
          <p:cNvSpPr txBox="1"/>
          <p:nvPr/>
        </p:nvSpPr>
        <p:spPr>
          <a:xfrm>
            <a:off x="4400182" y="2718111"/>
            <a:ext cx="3721503"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0" name="Title Text"/>
          <p:cNvSpPr txBox="1">
            <a:spLocks noGrp="1"/>
          </p:cNvSpPr>
          <p:nvPr>
            <p:ph type="title"/>
          </p:nvPr>
        </p:nvSpPr>
        <p:spPr>
          <a:xfrm>
            <a:off x="609600" y="92074"/>
            <a:ext cx="10972800" cy="15081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12070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7F017215-BAB4-8CBB-DB0B-9C6724E270F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16990" rtl="0" latinLnBrk="0">
        <a:lnSpc>
          <a:spcPct val="90000"/>
        </a:lnSpc>
        <a:spcBef>
          <a:spcPts val="200"/>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2"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7"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2"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26"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786588"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895084"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03578" marR="0" indent="-244115"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12073"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0.xml"/><Relationship Id="rId4" Type="http://schemas.openxmlformats.org/officeDocument/2006/relationships/hyperlink" Target="mailto:ihrhrt@who.in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Title 1"/>
          <p:cNvSpPr txBox="1">
            <a:spLocks noGrp="1"/>
          </p:cNvSpPr>
          <p:nvPr>
            <p:ph type="title"/>
          </p:nvPr>
        </p:nvSpPr>
        <p:spPr>
          <a:xfrm>
            <a:off x="517798" y="1587568"/>
            <a:ext cx="4490140" cy="2410276"/>
          </a:xfrm>
          <a:prstGeom prst="rect">
            <a:avLst/>
          </a:prstGeom>
        </p:spPr>
        <p:txBody>
          <a:bodyPr/>
          <a:lstStyle/>
          <a:p>
            <a:pPr>
              <a:defRPr sz="3200"/>
            </a:pPr>
            <a:r>
              <a:rPr b="1" dirty="0"/>
              <a:t>Final evaluation​</a:t>
            </a:r>
            <a:br>
              <a:rPr b="1" dirty="0"/>
            </a:br>
            <a:endParaRPr b="1" dirty="0"/>
          </a:p>
        </p:txBody>
      </p:sp>
      <p:sp>
        <p:nvSpPr>
          <p:cNvPr id="265" name="TextBox 1"/>
          <p:cNvSpPr txBox="1"/>
          <p:nvPr/>
        </p:nvSpPr>
        <p:spPr>
          <a:xfrm>
            <a:off x="609599" y="644964"/>
            <a:ext cx="2468565" cy="646331"/>
          </a:xfrm>
          <a:prstGeom prst="rect">
            <a:avLst/>
          </a:prstGeom>
          <a:solidFill>
            <a:srgbClr val="FFFF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a:latin typeface="+mn-lt"/>
                <a:ea typeface="+mn-ea"/>
                <a:cs typeface="+mn-cs"/>
                <a:sym typeface="Source Sans Pro Regular"/>
              </a:defRPr>
            </a:lvl1pPr>
          </a:lstStyle>
          <a:p>
            <a:r>
              <a:rPr dirty="0">
                <a:highlight>
                  <a:srgbClr val="FFFF00"/>
                </a:highlight>
              </a:rPr>
              <a:t>Insert country/institution logo</a:t>
            </a:r>
          </a:p>
        </p:txBody>
      </p:sp>
      <p:sp>
        <p:nvSpPr>
          <p:cNvPr id="266" name="Text Placeholder 3"/>
          <p:cNvSpPr txBox="1">
            <a:spLocks noGrp="1"/>
          </p:cNvSpPr>
          <p:nvPr>
            <p:ph type="body" sz="quarter" idx="1"/>
          </p:nvPr>
        </p:nvSpPr>
        <p:spPr>
          <a:xfrm>
            <a:off x="4800600" y="3491867"/>
            <a:ext cx="6650667" cy="914401"/>
          </a:xfrm>
          <a:prstGeom prst="rect">
            <a:avLst/>
          </a:prstGeom>
        </p:spPr>
        <p:txBody>
          <a:bodyPr anchor="ctr"/>
          <a:lstStyle>
            <a:lvl1pPr>
              <a:defRPr sz="2800">
                <a:solidFill>
                  <a:srgbClr val="002060"/>
                </a:solidFill>
              </a:defRPr>
            </a:lvl1pPr>
          </a:lstStyle>
          <a:p>
            <a:r>
              <a:rPr dirty="0">
                <a:highlight>
                  <a:srgbClr val="FFFF00"/>
                </a:highlight>
              </a:rPr>
              <a:t>Insert training dates, venue and country</a:t>
            </a:r>
          </a:p>
        </p:txBody>
      </p:sp>
      <p:sp>
        <p:nvSpPr>
          <p:cNvPr id="267" name="Title 2"/>
          <p:cNvSpPr txBox="1"/>
          <p:nvPr/>
        </p:nvSpPr>
        <p:spPr>
          <a:xfrm>
            <a:off x="595415" y="3428999"/>
            <a:ext cx="1931946" cy="5688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defTabSz="245922">
              <a:lnSpc>
                <a:spcPct val="72000"/>
              </a:lnSpc>
              <a:spcBef>
                <a:spcPts val="500"/>
              </a:spcBef>
              <a:defRPr sz="2295">
                <a:solidFill>
                  <a:srgbClr val="002060"/>
                </a:solidFill>
                <a:latin typeface="+mn-lt"/>
                <a:ea typeface="+mn-ea"/>
                <a:cs typeface="+mn-cs"/>
                <a:sym typeface="Source Sans Pro Regular"/>
              </a:defRPr>
            </a:pPr>
            <a:br/>
            <a:r>
              <a:rPr sz="1360"/>
              <a:t>Speaker Name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Rectangle 2"/>
          <p:cNvSpPr txBox="1">
            <a:spLocks noGrp="1"/>
          </p:cNvSpPr>
          <p:nvPr>
            <p:ph type="title"/>
          </p:nvPr>
        </p:nvSpPr>
        <p:spPr>
          <a:xfrm>
            <a:off x="145312" y="63133"/>
            <a:ext cx="5188689" cy="646114"/>
          </a:xfrm>
          <a:prstGeom prst="rect">
            <a:avLst/>
          </a:prstGeom>
        </p:spPr>
        <p:txBody>
          <a:bodyPr/>
          <a:lstStyle>
            <a:lvl1pPr>
              <a:defRPr sz="3200"/>
            </a:lvl1pPr>
          </a:lstStyle>
          <a:p>
            <a:r>
              <a:rPr b="1" dirty="0"/>
              <a:t>RRT ATP final evaluation</a:t>
            </a:r>
          </a:p>
        </p:txBody>
      </p:sp>
      <p:sp>
        <p:nvSpPr>
          <p:cNvPr id="270" name="Text Placeholder 2"/>
          <p:cNvSpPr txBox="1">
            <a:spLocks noGrp="1"/>
          </p:cNvSpPr>
          <p:nvPr>
            <p:ph type="body" sz="half" idx="1"/>
          </p:nvPr>
        </p:nvSpPr>
        <p:spPr>
          <a:xfrm>
            <a:off x="1011001" y="1458157"/>
            <a:ext cx="6653985" cy="3804394"/>
          </a:xfrm>
          <a:prstGeom prst="rect">
            <a:avLst/>
          </a:prstGeom>
        </p:spPr>
        <p:txBody>
          <a:bodyPr/>
          <a:lstStyle/>
          <a:p>
            <a:pPr>
              <a:defRPr sz="2400">
                <a:solidFill>
                  <a:schemeClr val="accent6"/>
                </a:solidFill>
              </a:defRPr>
            </a:pPr>
            <a:r>
              <a:rPr sz="2800" b="1" dirty="0">
                <a:solidFill>
                  <a:srgbClr val="C00000"/>
                </a:solidFill>
              </a:rPr>
              <a:t>Objectives</a:t>
            </a:r>
            <a:r>
              <a:rPr b="1" dirty="0">
                <a:solidFill>
                  <a:srgbClr val="C00000"/>
                </a:solidFill>
              </a:rPr>
              <a:t>:</a:t>
            </a:r>
          </a:p>
          <a:p>
            <a:pPr>
              <a:defRPr sz="2400"/>
            </a:pPr>
            <a:r>
              <a:rPr dirty="0"/>
              <a:t>Identify strong points of the RRT ATP and areas of improvement</a:t>
            </a:r>
          </a:p>
          <a:p>
            <a:pPr marL="254000" indent="-254000">
              <a:buClr>
                <a:srgbClr val="C00000"/>
              </a:buClr>
              <a:buSzPct val="100000"/>
              <a:buFont typeface="Arial"/>
              <a:buChar char="•"/>
              <a:defRPr sz="2400"/>
            </a:pPr>
            <a:r>
              <a:rPr dirty="0"/>
              <a:t>Revise the RRT ATP materials to ensure an enhanced learning experience for future RRT ATPs.</a:t>
            </a:r>
          </a:p>
          <a:p>
            <a:pPr>
              <a:buClr>
                <a:schemeClr val="accent3"/>
              </a:buClr>
              <a:buSzPct val="100000"/>
              <a:buFont typeface="Arial"/>
              <a:buChar char="•"/>
              <a:defRPr sz="2400">
                <a:solidFill>
                  <a:srgbClr val="002060"/>
                </a:solidFill>
              </a:defRPr>
            </a:pPr>
            <a:endParaRPr dirty="0"/>
          </a:p>
          <a:p>
            <a:pPr>
              <a:defRPr sz="2400">
                <a:solidFill>
                  <a:schemeClr val="accent6"/>
                </a:solidFill>
              </a:defRPr>
            </a:pPr>
            <a:r>
              <a:rPr sz="2800" b="1" dirty="0">
                <a:solidFill>
                  <a:srgbClr val="C00000"/>
                </a:solidFill>
              </a:rPr>
              <a:t>Individual evaluation:</a:t>
            </a:r>
          </a:p>
          <a:p>
            <a:pPr marL="254000" indent="-254000">
              <a:buClr>
                <a:srgbClr val="C00000"/>
              </a:buClr>
              <a:buSzPct val="100000"/>
              <a:buFont typeface="Arial"/>
              <a:buChar char="•"/>
              <a:defRPr sz="2400"/>
            </a:pPr>
            <a:r>
              <a:rPr dirty="0"/>
              <a:t>Final evaluation, anonymous, to be completed online: </a:t>
            </a:r>
            <a:r>
              <a:rPr dirty="0">
                <a:highlight>
                  <a:srgbClr val="FFFF00"/>
                </a:highlight>
              </a:rPr>
              <a:t>insert link</a:t>
            </a:r>
          </a:p>
        </p:txBody>
      </p:sp>
      <p:grpSp>
        <p:nvGrpSpPr>
          <p:cNvPr id="273" name="Rectangle 5"/>
          <p:cNvGrpSpPr/>
          <p:nvPr/>
        </p:nvGrpSpPr>
        <p:grpSpPr>
          <a:xfrm>
            <a:off x="8095129" y="2097741"/>
            <a:ext cx="2191872" cy="2169460"/>
            <a:chOff x="0" y="0"/>
            <a:chExt cx="2191871" cy="2169459"/>
          </a:xfrm>
        </p:grpSpPr>
        <p:sp>
          <p:nvSpPr>
            <p:cNvPr id="271" name="Rectangle"/>
            <p:cNvSpPr/>
            <p:nvPr/>
          </p:nvSpPr>
          <p:spPr>
            <a:xfrm>
              <a:off x="-1" y="-1"/>
              <a:ext cx="2191873" cy="2169461"/>
            </a:xfrm>
            <a:prstGeom prst="rect">
              <a:avLst/>
            </a:prstGeom>
            <a:solidFill>
              <a:srgbClr val="FFFF00"/>
            </a:solidFill>
            <a:ln w="12700" cap="flat">
              <a:solidFill>
                <a:srgbClr val="011749"/>
              </a:solidFill>
              <a:prstDash val="solid"/>
              <a:miter lim="800000"/>
            </a:ln>
            <a:effectLst/>
          </p:spPr>
          <p:txBody>
            <a:bodyPr wrap="square" lIns="45719" tIns="45719" rIns="45719" bIns="45719" numCol="1" anchor="ctr">
              <a:noAutofit/>
            </a:bodyPr>
            <a:lstStyle/>
            <a:p>
              <a:pPr algn="ctr">
                <a:defRPr sz="2800">
                  <a:latin typeface="+mn-lt"/>
                  <a:ea typeface="+mn-ea"/>
                  <a:cs typeface="+mn-cs"/>
                  <a:sym typeface="Source Sans Pro Regular"/>
                </a:defRPr>
              </a:pPr>
              <a:endParaRPr/>
            </a:p>
          </p:txBody>
        </p:sp>
        <p:sp>
          <p:nvSpPr>
            <p:cNvPr id="272" name="Insert QR code"/>
            <p:cNvSpPr txBox="1"/>
            <p:nvPr/>
          </p:nvSpPr>
          <p:spPr>
            <a:xfrm>
              <a:off x="52069" y="581809"/>
              <a:ext cx="2087733" cy="1005841"/>
            </a:xfrm>
            <a:prstGeom prst="rect">
              <a:avLst/>
            </a:prstGeom>
            <a:solidFill>
              <a:srgbClr val="FFFF00"/>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800">
                  <a:latin typeface="+mn-lt"/>
                  <a:ea typeface="+mn-ea"/>
                  <a:cs typeface="+mn-cs"/>
                  <a:sym typeface="Source Sans Pro Regular"/>
                </a:defRPr>
              </a:lvl1pPr>
            </a:lstStyle>
            <a:p>
              <a:r>
                <a:t>Insert QR code</a:t>
              </a:r>
            </a:p>
          </p:txBody>
        </p:sp>
      </p:gr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Content Placeholder 2"/>
          <p:cNvSpPr txBox="1">
            <a:spLocks noGrp="1"/>
          </p:cNvSpPr>
          <p:nvPr>
            <p:ph type="body" idx="1"/>
          </p:nvPr>
        </p:nvSpPr>
        <p:spPr>
          <a:xfrm>
            <a:off x="989481" y="842962"/>
            <a:ext cx="10045166" cy="5206965"/>
          </a:xfrm>
          <a:prstGeom prst="rect">
            <a:avLst/>
          </a:prstGeom>
        </p:spPr>
        <p:txBody>
          <a:bodyPr lIns="0" tIns="0" rIns="0" bIns="0"/>
          <a:lstStyle/>
          <a:p>
            <a:pPr algn="just" defTabSz="271962">
              <a:buClr>
                <a:schemeClr val="accent3"/>
              </a:buClr>
              <a:buFont typeface="Arial"/>
              <a:defRPr sz="1879"/>
            </a:pPr>
            <a:r>
              <a:t>WHO Health Security Learning Platform - Training Materials</a:t>
            </a:r>
          </a:p>
          <a:p>
            <a:pPr algn="just" defTabSz="271962">
              <a:buClr>
                <a:schemeClr val="accent3"/>
              </a:buClr>
              <a:buFont typeface="Arial"/>
              <a:defRPr sz="1879"/>
            </a:pPr>
            <a:r>
              <a:t>These WHO Training Materials are © World Health Organization (WHO) 2022. All rights reserved.</a:t>
            </a:r>
          </a:p>
          <a:p>
            <a:pPr algn="just" defTabSz="271962">
              <a:buClr>
                <a:schemeClr val="accent3"/>
              </a:buClr>
              <a:buFont typeface="Arial"/>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algn="just" defTabSz="271962">
              <a:buClr>
                <a:schemeClr val="accent3"/>
              </a:buClr>
              <a:buFont typeface="Arial"/>
              <a:defRPr sz="1879"/>
            </a:pPr>
            <a:endParaRPr/>
          </a:p>
          <a:p>
            <a:pPr algn="just" defTabSz="271962">
              <a:buClr>
                <a:schemeClr val="accent3"/>
              </a:buClr>
              <a:buFont typeface="Arial"/>
              <a:defRPr sz="1879"/>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71962">
              <a:buClr>
                <a:schemeClr val="accent3"/>
              </a:buClr>
              <a:buFont typeface="Arial"/>
              <a:defRPr sz="1879"/>
            </a:pPr>
            <a:endParaRPr/>
          </a:p>
          <a:p>
            <a:pPr algn="just" defTabSz="271962">
              <a:buClr>
                <a:schemeClr val="accent3"/>
              </a:buClr>
              <a:buFont typeface="Arial"/>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71962">
              <a:buClr>
                <a:schemeClr val="accent3"/>
              </a:buClr>
              <a:buFont typeface="Arial"/>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8DA1586-9881-450F-85E3-890D88E82FC2}">
  <ds:schemaRefs>
    <ds:schemaRef ds:uri="http://schemas.microsoft.com/office/2006/metadata/properties"/>
    <ds:schemaRef ds:uri="http://schemas.microsoft.com/office/infopath/2007/PartnerControls"/>
    <ds:schemaRef ds:uri="9ca0fa8f-1020-4790-a298-914e539c43a5"/>
    <ds:schemaRef ds:uri="1545eeb8-3090-4573-a4ea-6910cac27a03"/>
  </ds:schemaRefs>
</ds:datastoreItem>
</file>

<file path=customXml/itemProps2.xml><?xml version="1.0" encoding="utf-8"?>
<ds:datastoreItem xmlns:ds="http://schemas.openxmlformats.org/officeDocument/2006/customXml" ds:itemID="{207A7F95-8742-4B38-9E49-F48ACEAE249D}">
  <ds:schemaRefs>
    <ds:schemaRef ds:uri="http://schemas.microsoft.com/sharepoint/v3/contenttype/forms"/>
  </ds:schemaRefs>
</ds:datastoreItem>
</file>

<file path=customXml/itemProps3.xml><?xml version="1.0" encoding="utf-8"?>
<ds:datastoreItem xmlns:ds="http://schemas.openxmlformats.org/officeDocument/2006/customXml" ds:itemID="{4A11A97D-70E9-4C6E-A777-A49ED10E070A}"/>
</file>

<file path=docProps/app.xml><?xml version="1.0" encoding="utf-8"?>
<Properties xmlns="http://schemas.openxmlformats.org/officeDocument/2006/extended-properties" xmlns:vt="http://schemas.openxmlformats.org/officeDocument/2006/docPropsVTypes">
  <TotalTime>3</TotalTime>
  <Words>323</Words>
  <Application>Microsoft Office PowerPoint</Application>
  <PresentationFormat>Widescreen</PresentationFormat>
  <Paragraphs>20</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RRT_Theme_v3</vt:lpstr>
      <vt:lpstr>Final evaluation​ </vt:lpstr>
      <vt:lpstr>RRT ATP final evaluation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Final evaluation</dc:title>
  <dc:creator>Hp</dc:creator>
  <cp:lastModifiedBy>Dorottya Ferenczi-Kiss</cp:lastModifiedBy>
  <cp:revision>9</cp:revision>
  <dcterms:modified xsi:type="dcterms:W3CDTF">2023-02-02T08:24:18Z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143200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